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271" r:id="rId30"/>
    <p:sldId id="302" r:id="rId31"/>
    <p:sldId id="272" r:id="rId32"/>
    <p:sldId id="30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/>
              <a:t>19/5/2019</a:t>
            </a:r>
            <a:endParaRPr lang="en-GB" sz="2800" i="1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 </a:t>
            </a:r>
            <a:r>
              <a:rPr lang="en-GB" dirty="0"/>
              <a:t>–</a:t>
            </a:r>
            <a:r>
              <a:rPr lang="en-GB" altLang="en-US" dirty="0"/>
              <a:t>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32" y="-42672"/>
            <a:ext cx="11634216" cy="682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r2 with more signals than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analysis, both within AILD blocks with the same prospect for </a:t>
                </a:r>
                <a:r>
                  <a:rPr lang="en-GB" dirty="0" err="1"/>
                  <a:t>finemapping</a:t>
                </a:r>
                <a:r>
                  <a:rPr lang="en-GB" dirty="0"/>
                  <a:t> –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among others.</a:t>
                </a:r>
              </a:p>
              <a:p>
                <a:r>
                  <a:rPr lang="en-GB" dirty="0"/>
                  <a:t>Effect size/AF plot and in relation to power/winner’s curse – INTERVAL vs INF1.</a:t>
                </a:r>
              </a:p>
              <a:p>
                <a:r>
                  <a:rPr lang="en-GB" dirty="0"/>
                  <a:t>Additional information on genotyping and cohort characteristics is needed.</a:t>
                </a:r>
              </a:p>
              <a:p>
                <a:r>
                  <a:rPr lang="en-GB" dirty="0"/>
                  <a:t>Further downstream analysis including annotation, </a:t>
                </a:r>
                <a:r>
                  <a:rPr lang="en-GB" dirty="0" err="1"/>
                  <a:t>eQTL</a:t>
                </a:r>
                <a:r>
                  <a:rPr lang="en-GB" dirty="0"/>
                  <a:t>, MR, etc.</a:t>
                </a:r>
              </a:p>
              <a:p>
                <a:r>
                  <a:rPr lang="en-GB" dirty="0"/>
                  <a:t>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 r="-232" b="-7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550150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3290992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1612</TotalTime>
  <Words>2138</Words>
  <Application>Microsoft Office PowerPoint</Application>
  <PresentationFormat>Widescreen</PresentationFormat>
  <Paragraphs>231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923</cp:revision>
  <dcterms:created xsi:type="dcterms:W3CDTF">2018-11-11T14:47:16Z</dcterms:created>
  <dcterms:modified xsi:type="dcterms:W3CDTF">2019-05-19T06:02:32Z</dcterms:modified>
</cp:coreProperties>
</file>